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</a:t>
            </a:r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22605</TotalTime>
  <Words>920</Words>
  <Application>Microsoft Office PowerPoint</Application>
  <PresentationFormat>Widescreen</PresentationFormat>
  <Paragraphs>437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255</cp:revision>
  <dcterms:created xsi:type="dcterms:W3CDTF">2018-09-21T13:29:07Z</dcterms:created>
  <dcterms:modified xsi:type="dcterms:W3CDTF">2019-06-25T08:43:02Z</dcterms:modified>
</cp:coreProperties>
</file>